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26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kk-KZ" sz="1200" b="1" dirty="0">
                <a:latin typeface="Times New Roman" pitchFamily="18" charset="0"/>
                <a:ea typeface="Times New Roman KZ" pitchFamily="18" charset="0"/>
                <a:cs typeface="Times New Roman" pitchFamily="18" charset="0"/>
              </a:rPr>
              <a:t>25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26</a:t>
            </a:r>
            <a:r>
              <a:rPr lang="kk-KZ" altLang="ru-RU"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pPr indent="177800" algn="just"/>
            <a:r>
              <a:rPr lang="kk-KZ" sz="1200" dirty="0">
                <a:latin typeface="Times New Roman" pitchFamily="18" charset="0"/>
                <a:cs typeface="Times New Roman" pitchFamily="18" charset="0"/>
              </a:rPr>
              <a:t>Көшпелі бұлтты, жауын-шашынсыз. Оңтүстік-шығыстан жел соғады, күші 5-10 м/с. Ауа температурасы түнде 7-9, күндіз                     29-31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27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26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27 </a:t>
            </a:r>
            <a:r>
              <a:rPr lang="ru-RU" sz="1200" b="1" dirty="0" err="1">
                <a:latin typeface="Times New Roman" pitchFamily="18" charset="0"/>
                <a:ea typeface="Times New Roman KZ" pitchFamily="18" charset="0"/>
                <a:cs typeface="Times New Roman" pitchFamily="18" charset="0"/>
              </a:rPr>
              <a:t>мамыр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Солтүстік-шығыстан жел соғады, күші 5-10 м/с. Ауа температурасы 8-10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50030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15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0,04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3040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0,60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105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0,52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49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0,12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22784</TotalTime>
  <Words>555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5877</cp:revision>
  <cp:lastPrinted>2021-07-01T03:56:27Z</cp:lastPrinted>
  <dcterms:created xsi:type="dcterms:W3CDTF">2018-03-27T06:03:00Z</dcterms:created>
  <dcterms:modified xsi:type="dcterms:W3CDTF">2026-05-25T07:27:41Z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